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"/>
  </p:notesMasterIdLst>
  <p:handoutMasterIdLst>
    <p:handoutMasterId r:id="rId6"/>
  </p:handoutMasterIdLst>
  <p:sldIdLst>
    <p:sldId id="263" r:id="rId2"/>
    <p:sldId id="262" r:id="rId3"/>
    <p:sldId id="261" r:id="rId4"/>
  </p:sldIdLst>
  <p:sldSz cx="9144000" cy="5715000" type="screen16x10"/>
  <p:notesSz cx="9866313" cy="6735763"/>
  <p:defaultTextStyle>
    <a:defPPr>
      <a:defRPr lang="ru-RU"/>
    </a:defPPr>
    <a:lvl1pPr marL="0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333792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667585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001378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1335170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1668963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2002755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2336548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2670341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828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4309-1130-4681-88DC-CCBE4492876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70673-9BDC-41FB-9CDB-1B04B988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5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13DF-8996-4790-983D-4F18CA30B6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14675" y="841375"/>
            <a:ext cx="36369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8C7D-E4E6-403C-8C8B-08B9C9C4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9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91"/>
            <a:ext cx="5050904" cy="7084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2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257323"/>
            <a:ext cx="4114800" cy="400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0" indent="-161996">
              <a:spcBef>
                <a:spcPts val="0"/>
              </a:spcBef>
              <a:buFont typeface="Arial" panose="020B0604020202020204" pitchFamily="34" charset="0"/>
              <a:buChar char="•"/>
              <a:defRPr sz="1440"/>
            </a:lvl2pPr>
            <a:lvl3pPr marL="1097141" indent="0">
              <a:buNone/>
              <a:defRPr sz="2160"/>
            </a:lvl3pPr>
            <a:lvl4pPr marL="1645714" indent="0">
              <a:buNone/>
              <a:defRPr sz="1800"/>
            </a:lvl4pPr>
            <a:lvl5pPr marL="219428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372176"/>
            <a:ext cx="5698976" cy="304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571" indent="0">
              <a:buNone/>
              <a:defRPr sz="1080"/>
            </a:lvl2pPr>
            <a:lvl3pPr marL="1097141" indent="0">
              <a:buNone/>
              <a:defRPr sz="945"/>
            </a:lvl3pPr>
            <a:lvl4pPr marL="1645714" indent="0">
              <a:buNone/>
              <a:defRPr sz="900"/>
            </a:lvl4pPr>
            <a:lvl5pPr marL="2194285" indent="0">
              <a:buNone/>
              <a:defRPr sz="9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0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872"/>
            <a:ext cx="8229600" cy="7084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2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257655"/>
            <a:ext cx="8229600" cy="4000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40"/>
            </a:lvl1pPr>
            <a:lvl2pPr marL="0" indent="-161996">
              <a:spcBef>
                <a:spcPts val="0"/>
              </a:spcBef>
              <a:buFont typeface="Arial" panose="020B0604020202020204" pitchFamily="34" charset="0"/>
              <a:buChar char="•"/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372176"/>
            <a:ext cx="5698976" cy="304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571" indent="0">
              <a:buNone/>
              <a:defRPr sz="1080"/>
            </a:lvl2pPr>
            <a:lvl3pPr marL="1097141" indent="0">
              <a:buNone/>
              <a:defRPr sz="945"/>
            </a:lvl3pPr>
            <a:lvl4pPr marL="1645714" indent="0">
              <a:buNone/>
              <a:defRPr sz="900"/>
            </a:lvl4pPr>
            <a:lvl5pPr marL="2194285" indent="0">
              <a:buNone/>
              <a:defRPr sz="9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98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1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8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6" r:id="rId12"/>
    <p:sldLayoutId id="214748373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058" y="148872"/>
            <a:ext cx="6960742" cy="708421"/>
          </a:xfrm>
        </p:spPr>
        <p:txBody>
          <a:bodyPr/>
          <a:lstStyle/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pic>
        <p:nvPicPr>
          <p:cNvPr id="1028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1672" y="464624"/>
            <a:ext cx="1523478" cy="443110"/>
          </a:xfrm>
          <a:prstGeom prst="rect">
            <a:avLst/>
          </a:prstGeom>
        </p:spPr>
        <p:txBody>
          <a:bodyPr lIns="36000" rIns="3600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Москва</a:t>
            </a:r>
            <a:r>
              <a:rPr lang="en-US" sz="1200" dirty="0" smtClean="0"/>
              <a:t>, </a:t>
            </a:r>
            <a:r>
              <a:rPr lang="ru-RU" sz="1200" dirty="0" smtClean="0"/>
              <a:t>Россия</a:t>
            </a: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spc="-40" dirty="0" smtClean="0"/>
              <a:t>1</a:t>
            </a:r>
            <a:r>
              <a:rPr lang="ru-RU" sz="1200" spc="-40" dirty="0" smtClean="0"/>
              <a:t>2</a:t>
            </a:r>
            <a:r>
              <a:rPr lang="en-US" sz="1200" spc="-40" dirty="0" smtClean="0"/>
              <a:t>-1</a:t>
            </a:r>
            <a:r>
              <a:rPr lang="ru-RU" sz="1200" spc="-40" dirty="0" smtClean="0"/>
              <a:t>5</a:t>
            </a:r>
            <a:r>
              <a:rPr lang="en-US" sz="1200" spc="-40" dirty="0" smtClean="0"/>
              <a:t> </a:t>
            </a:r>
            <a:r>
              <a:rPr lang="ru-RU" sz="1200" spc="-40" dirty="0" smtClean="0"/>
              <a:t>апреля 2022 г.</a:t>
            </a:r>
            <a:endParaRPr lang="ru-RU" sz="1200" spc="-40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500642" y="1472812"/>
            <a:ext cx="5170747" cy="34896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Авторы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ru-RU" dirty="0" smtClean="0"/>
              <a:t>Имена</a:t>
            </a:r>
            <a:r>
              <a:rPr lang="en-US" dirty="0" smtClean="0"/>
              <a:t>, </a:t>
            </a:r>
            <a:r>
              <a:rPr lang="ru-RU" dirty="0" smtClean="0"/>
              <a:t>фамилии</a:t>
            </a:r>
            <a:r>
              <a:rPr lang="en-US" dirty="0" smtClean="0"/>
              <a:t>, </a:t>
            </a:r>
            <a:r>
              <a:rPr lang="ru-RU" dirty="0" err="1" smtClean="0"/>
              <a:t>аффилиации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2570" y="1472812"/>
            <a:ext cx="1620000" cy="216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докладчика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6832" y="3726239"/>
            <a:ext cx="1591476" cy="1142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Докладчик:</a:t>
            </a:r>
            <a:r>
              <a:rPr lang="en-US" b="1" dirty="0" smtClean="0"/>
              <a:t> </a:t>
            </a:r>
          </a:p>
          <a:p>
            <a:pPr marL="179388" indent="0">
              <a:buNone/>
            </a:pPr>
            <a:r>
              <a:rPr lang="ru-RU" b="1" dirty="0" smtClean="0"/>
              <a:t>Имя</a:t>
            </a:r>
            <a:endParaRPr lang="en-US" b="1" dirty="0" smtClean="0"/>
          </a:p>
          <a:p>
            <a:pPr marL="179388" indent="0">
              <a:buNone/>
            </a:pPr>
            <a:r>
              <a:rPr lang="ru-RU" b="1" dirty="0" smtClean="0"/>
              <a:t>Фамилия</a:t>
            </a:r>
            <a:endParaRPr lang="en-US" b="1" dirty="0" smtClean="0"/>
          </a:p>
          <a:p>
            <a:pPr marL="179388" indent="0">
              <a:buNone/>
            </a:pPr>
            <a:r>
              <a:rPr lang="ru-RU" b="1" dirty="0" err="1" smtClean="0"/>
              <a:t>Аффилиация</a:t>
            </a:r>
            <a:endParaRPr lang="ru-RU" b="1" dirty="0"/>
          </a:p>
        </p:txBody>
      </p:sp>
      <p:pic>
        <p:nvPicPr>
          <p:cNvPr id="16" name="Picture 2" descr="http://rector.mpei.ru/Images/Mpei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44" y="5274440"/>
            <a:ext cx="1881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87276"/>
            <a:ext cx="848070" cy="4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9470" y="318499"/>
            <a:ext cx="362326" cy="304271"/>
          </a:xfrm>
        </p:spPr>
        <p:txBody>
          <a:bodyPr>
            <a:noAutofit/>
          </a:bodyPr>
          <a:lstStyle/>
          <a:p>
            <a:fld id="{3A18EB61-9EBD-44E2-9C41-DDD2243C44D8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726058" y="148872"/>
            <a:ext cx="6960742" cy="708421"/>
          </a:xfrm>
        </p:spPr>
        <p:txBody>
          <a:bodyPr/>
          <a:lstStyle/>
          <a:p>
            <a:r>
              <a:rPr lang="ru-RU" dirty="0"/>
              <a:t>Название доклада</a:t>
            </a:r>
          </a:p>
        </p:txBody>
      </p:sp>
      <p:pic>
        <p:nvPicPr>
          <p:cNvPr id="10" name="Picture 2" descr="http://rector.mpei.ru/Images/Mpei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44" y="5274440"/>
            <a:ext cx="1881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1672" y="464624"/>
            <a:ext cx="1523478" cy="443110"/>
          </a:xfrm>
          <a:prstGeom prst="rect">
            <a:avLst/>
          </a:prstGeom>
        </p:spPr>
        <p:txBody>
          <a:bodyPr lIns="36000" rIns="3600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Москва</a:t>
            </a:r>
            <a:r>
              <a:rPr lang="en-US" sz="1200" dirty="0" smtClean="0"/>
              <a:t>, </a:t>
            </a:r>
            <a:r>
              <a:rPr lang="ru-RU" sz="1200" dirty="0" smtClean="0"/>
              <a:t>Россия</a:t>
            </a: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spc="-40" dirty="0" smtClean="0"/>
              <a:t>1</a:t>
            </a:r>
            <a:r>
              <a:rPr lang="ru-RU" sz="1200" spc="-40" dirty="0" smtClean="0"/>
              <a:t>2</a:t>
            </a:r>
            <a:r>
              <a:rPr lang="en-US" sz="1200" spc="-40" dirty="0" smtClean="0"/>
              <a:t>-1</a:t>
            </a:r>
            <a:r>
              <a:rPr lang="ru-RU" sz="1200" spc="-40" dirty="0" smtClean="0"/>
              <a:t>5</a:t>
            </a:r>
            <a:r>
              <a:rPr lang="en-US" sz="1200" spc="-40" dirty="0" smtClean="0"/>
              <a:t> </a:t>
            </a:r>
            <a:r>
              <a:rPr lang="ru-RU" sz="1200" spc="-40" dirty="0" smtClean="0"/>
              <a:t>апреля 2022 г.</a:t>
            </a:r>
            <a:endParaRPr lang="ru-RU" sz="1200" spc="-40" dirty="0"/>
          </a:p>
        </p:txBody>
      </p:sp>
      <p:pic>
        <p:nvPicPr>
          <p:cNvPr id="12" name="Picture 2" descr="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87276"/>
            <a:ext cx="848070" cy="4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2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46954" y="267424"/>
            <a:ext cx="5050904" cy="708421"/>
          </a:xfrm>
        </p:spPr>
        <p:txBody>
          <a:bodyPr/>
          <a:lstStyle/>
          <a:p>
            <a:r>
              <a:rPr lang="ru-RU" sz="3200" dirty="0" smtClean="0"/>
              <a:t>Спасибо за внимание</a:t>
            </a:r>
            <a:r>
              <a:rPr lang="en-US" sz="3200" dirty="0" smtClean="0"/>
              <a:t>!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57200" y="1110739"/>
            <a:ext cx="4114800" cy="4205168"/>
          </a:xfrm>
        </p:spPr>
        <p:txBody>
          <a:bodyPr/>
          <a:lstStyle/>
          <a:p>
            <a:pPr algn="ctr"/>
            <a:r>
              <a:rPr lang="ru-RU" sz="1600" b="1" dirty="0" smtClean="0"/>
              <a:t>Контакты докладчика</a:t>
            </a:r>
            <a:r>
              <a:rPr lang="en-US" sz="1600" b="1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1600" b="1" dirty="0" smtClean="0"/>
              <a:t>Имя Фамилия</a:t>
            </a:r>
            <a:endParaRPr lang="en-US" sz="1600" b="1" dirty="0" smtClean="0"/>
          </a:p>
          <a:p>
            <a:r>
              <a:rPr lang="ru-RU" sz="1600" b="1" dirty="0" err="1" smtClean="0"/>
              <a:t>Аффилиация</a:t>
            </a:r>
            <a:endParaRPr lang="en-US" sz="1600" b="1" dirty="0" smtClean="0"/>
          </a:p>
          <a:p>
            <a:r>
              <a:rPr lang="en-US" sz="1600" b="1" dirty="0" smtClean="0"/>
              <a:t>e-mail</a:t>
            </a:r>
          </a:p>
          <a:p>
            <a:r>
              <a:rPr lang="en-US" sz="1600" b="1" dirty="0" smtClean="0"/>
              <a:t>web-site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2570" y="1472812"/>
            <a:ext cx="1620000" cy="216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ctor.mpei.ru/Images/Mpei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44" y="5274440"/>
            <a:ext cx="1881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1672" y="464624"/>
            <a:ext cx="1523478" cy="443110"/>
          </a:xfrm>
          <a:prstGeom prst="rect">
            <a:avLst/>
          </a:prstGeom>
        </p:spPr>
        <p:txBody>
          <a:bodyPr lIns="36000" rIns="3600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Москва</a:t>
            </a:r>
            <a:r>
              <a:rPr lang="en-US" sz="1200" dirty="0" smtClean="0"/>
              <a:t>, </a:t>
            </a:r>
            <a:r>
              <a:rPr lang="ru-RU" sz="1200" dirty="0" smtClean="0"/>
              <a:t>Россия</a:t>
            </a: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spc="-40" dirty="0" smtClean="0"/>
              <a:t>1</a:t>
            </a:r>
            <a:r>
              <a:rPr lang="ru-RU" sz="1200" spc="-40" dirty="0" smtClean="0"/>
              <a:t>2</a:t>
            </a:r>
            <a:r>
              <a:rPr lang="en-US" sz="1200" spc="-40" dirty="0" smtClean="0"/>
              <a:t>-1</a:t>
            </a:r>
            <a:r>
              <a:rPr lang="ru-RU" sz="1200" spc="-40" dirty="0" smtClean="0"/>
              <a:t>5</a:t>
            </a:r>
            <a:r>
              <a:rPr lang="en-US" sz="1200" spc="-40" dirty="0" smtClean="0"/>
              <a:t> </a:t>
            </a:r>
            <a:r>
              <a:rPr lang="ru-RU" sz="1200" spc="-40" dirty="0" smtClean="0"/>
              <a:t>апреля 2022 г.</a:t>
            </a:r>
            <a:endParaRPr lang="ru-RU" sz="1200" spc="-40" dirty="0"/>
          </a:p>
        </p:txBody>
      </p:sp>
      <p:pic>
        <p:nvPicPr>
          <p:cNvPr id="13" name="Picture 2" descr="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87276"/>
            <a:ext cx="848070" cy="4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67</Words>
  <Application>Microsoft Office PowerPoint</Application>
  <PresentationFormat>Экран (16:10)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Название доклада</vt:lpstr>
      <vt:lpstr>Название доклада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Бревнова Наталья Владимировна</dc:creator>
  <cp:lastModifiedBy>Прудникова Юлия Ивановна</cp:lastModifiedBy>
  <cp:revision>24</cp:revision>
  <cp:lastPrinted>2022-03-25T09:50:05Z</cp:lastPrinted>
  <dcterms:created xsi:type="dcterms:W3CDTF">2020-01-30T08:39:57Z</dcterms:created>
  <dcterms:modified xsi:type="dcterms:W3CDTF">2022-03-30T14:20:18Z</dcterms:modified>
</cp:coreProperties>
</file>