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"/>
  </p:notesMasterIdLst>
  <p:sldIdLst>
    <p:sldId id="263" r:id="rId2"/>
    <p:sldId id="262" r:id="rId3"/>
    <p:sldId id="261" r:id="rId4"/>
  </p:sldIdLst>
  <p:sldSz cx="9144000" cy="5715000" type="screen16x10"/>
  <p:notesSz cx="6858000" cy="9144000"/>
  <p:defaultTextStyle>
    <a:defPPr>
      <a:defRPr lang="ru-RU"/>
    </a:defPPr>
    <a:lvl1pPr marL="0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333792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667585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001378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1335170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1668963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2002755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2336548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2670341" algn="l" defTabSz="667585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828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13DF-8996-4790-983D-4F18CA30B6D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8C7D-E4E6-403C-8C8B-08B9C9C4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7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9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0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8891"/>
            <a:ext cx="5050904" cy="7084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2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257323"/>
            <a:ext cx="4114800" cy="400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0" indent="-161996">
              <a:spcBef>
                <a:spcPts val="0"/>
              </a:spcBef>
              <a:buFont typeface="Arial" panose="020B0604020202020204" pitchFamily="34" charset="0"/>
              <a:buChar char="•"/>
              <a:defRPr sz="1440"/>
            </a:lvl2pPr>
            <a:lvl3pPr marL="1097141" indent="0">
              <a:buNone/>
              <a:defRPr sz="2160"/>
            </a:lvl3pPr>
            <a:lvl4pPr marL="1645714" indent="0">
              <a:buNone/>
              <a:defRPr sz="1800"/>
            </a:lvl4pPr>
            <a:lvl5pPr marL="219428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372176"/>
            <a:ext cx="5698976" cy="304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571" indent="0">
              <a:buNone/>
              <a:defRPr sz="1080"/>
            </a:lvl2pPr>
            <a:lvl3pPr marL="1097141" indent="0">
              <a:buNone/>
              <a:defRPr sz="945"/>
            </a:lvl3pPr>
            <a:lvl4pPr marL="1645714" indent="0">
              <a:buNone/>
              <a:defRPr sz="900"/>
            </a:lvl4pPr>
            <a:lvl5pPr marL="2194285" indent="0">
              <a:buNone/>
              <a:defRPr sz="9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0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872"/>
            <a:ext cx="8229600" cy="7084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2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257655"/>
            <a:ext cx="8229600" cy="4000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40"/>
            </a:lvl1pPr>
            <a:lvl2pPr marL="0" indent="-161996">
              <a:spcBef>
                <a:spcPts val="0"/>
              </a:spcBef>
              <a:buFont typeface="Arial" panose="020B0604020202020204" pitchFamily="34" charset="0"/>
              <a:buChar char="•"/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372176"/>
            <a:ext cx="5698976" cy="304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6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571" indent="0">
              <a:buNone/>
              <a:defRPr sz="1080"/>
            </a:lvl2pPr>
            <a:lvl3pPr marL="1097141" indent="0">
              <a:buNone/>
              <a:defRPr sz="945"/>
            </a:lvl3pPr>
            <a:lvl4pPr marL="1645714" indent="0">
              <a:buNone/>
              <a:defRPr sz="900"/>
            </a:lvl4pPr>
            <a:lvl5pPr marL="2194285" indent="0">
              <a:buNone/>
              <a:defRPr sz="9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98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1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1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8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E7F1-7B25-4CD8-B8B5-3FD439C0B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6" r:id="rId12"/>
    <p:sldLayoutId id="214748373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058" y="148872"/>
            <a:ext cx="6960742" cy="708421"/>
          </a:xfrm>
        </p:spPr>
        <p:txBody>
          <a:bodyPr/>
          <a:lstStyle/>
          <a:p>
            <a:r>
              <a:rPr lang="en-US" dirty="0" smtClean="0"/>
              <a:t>Article’s Title</a:t>
            </a:r>
            <a:endParaRPr lang="ru-RU" dirty="0"/>
          </a:p>
        </p:txBody>
      </p:sp>
      <p:pic>
        <p:nvPicPr>
          <p:cNvPr id="1028" name="Picture 4" descr="https://site.ieee.org/sb-unifacs/files/2017/03/logo_ieeeW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" y="5351907"/>
            <a:ext cx="9873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528624"/>
            <a:ext cx="1523478" cy="4431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Moscow, </a:t>
            </a:r>
            <a:r>
              <a:rPr lang="en-US" sz="1200" dirty="0" smtClean="0"/>
              <a:t>Russia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 smtClean="0"/>
              <a:t>1</a:t>
            </a:r>
            <a:r>
              <a:rPr lang="ru-RU" sz="1200" dirty="0" smtClean="0"/>
              <a:t>2</a:t>
            </a:r>
            <a:r>
              <a:rPr lang="en-US" sz="1200" dirty="0" smtClean="0"/>
              <a:t>-1</a:t>
            </a:r>
            <a:r>
              <a:rPr lang="ru-RU" sz="1200" dirty="0" smtClean="0"/>
              <a:t>5</a:t>
            </a:r>
            <a:r>
              <a:rPr lang="en-US" sz="1200" dirty="0" smtClean="0"/>
              <a:t> April, </a:t>
            </a:r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500642" y="1472811"/>
            <a:ext cx="5044320" cy="3417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Authors:</a:t>
            </a:r>
          </a:p>
          <a:p>
            <a:pPr marL="0" indent="0">
              <a:buNone/>
            </a:pPr>
            <a:r>
              <a:rPr lang="en-US" dirty="0" smtClean="0"/>
              <a:t>(Names, Surnames, Affiliations)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2570" y="1472812"/>
            <a:ext cx="1620000" cy="216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Speacker’s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Photo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6832" y="3726239"/>
            <a:ext cx="1591476" cy="11420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Speacker’s</a:t>
            </a:r>
            <a:r>
              <a:rPr lang="en-US" b="1" dirty="0" smtClean="0"/>
              <a:t> </a:t>
            </a:r>
          </a:p>
          <a:p>
            <a:pPr marL="179388" indent="-179388">
              <a:buNone/>
            </a:pPr>
            <a:r>
              <a:rPr lang="en-US" b="1" dirty="0" smtClean="0"/>
              <a:t>Name</a:t>
            </a:r>
          </a:p>
          <a:p>
            <a:pPr marL="179388" indent="-179388">
              <a:buNone/>
            </a:pPr>
            <a:r>
              <a:rPr lang="en-US" b="1" dirty="0" smtClean="0"/>
              <a:t>Surname</a:t>
            </a:r>
          </a:p>
          <a:p>
            <a:pPr marL="179388" indent="-179388">
              <a:buNone/>
            </a:pPr>
            <a:r>
              <a:rPr lang="en-US" b="1" dirty="0" smtClean="0"/>
              <a:t>Affiliation</a:t>
            </a:r>
            <a:endParaRPr lang="ru-RU" b="1" dirty="0"/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7593535" y="5315907"/>
            <a:ext cx="1493802" cy="360000"/>
            <a:chOff x="5947090" y="4327695"/>
            <a:chExt cx="2838450" cy="68405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947090" y="4327695"/>
              <a:ext cx="2770660" cy="68405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Port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090" y="4407784"/>
              <a:ext cx="28384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r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8" y="131929"/>
            <a:ext cx="1288474" cy="6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FOR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8" y="131929"/>
            <a:ext cx="938794" cy="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99470" y="318499"/>
            <a:ext cx="362326" cy="304271"/>
          </a:xfrm>
        </p:spPr>
        <p:txBody>
          <a:bodyPr>
            <a:noAutofit/>
          </a:bodyPr>
          <a:lstStyle/>
          <a:p>
            <a:fld id="{3A18EB61-9EBD-44E2-9C41-DDD2243C44D8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7650198" y="5321289"/>
            <a:ext cx="1493802" cy="360000"/>
            <a:chOff x="5947090" y="4327695"/>
            <a:chExt cx="2838450" cy="68405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947090" y="4327695"/>
              <a:ext cx="2770660" cy="68405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Por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090" y="4407784"/>
              <a:ext cx="28384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https://site.ieee.org/sb-unifacs/files/2017/03/logo_ieeeW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" y="5351907"/>
            <a:ext cx="9873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726058" y="148872"/>
            <a:ext cx="6960742" cy="708421"/>
          </a:xfrm>
        </p:spPr>
        <p:txBody>
          <a:bodyPr/>
          <a:lstStyle/>
          <a:p>
            <a:r>
              <a:rPr lang="en-US" dirty="0" smtClean="0"/>
              <a:t>Article’s Title</a:t>
            </a:r>
            <a:endParaRPr lang="ru-RU" dirty="0"/>
          </a:p>
        </p:txBody>
      </p:sp>
      <p:pic>
        <p:nvPicPr>
          <p:cNvPr id="14" name="Picture 4" descr="INFOR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8" y="131929"/>
            <a:ext cx="938794" cy="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528624"/>
            <a:ext cx="1523478" cy="4431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Moscow, </a:t>
            </a:r>
            <a:r>
              <a:rPr lang="en-US" sz="1200" dirty="0" smtClean="0"/>
              <a:t>Russia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 smtClean="0"/>
              <a:t>1</a:t>
            </a:r>
            <a:r>
              <a:rPr lang="ru-RU" sz="1200" dirty="0" smtClean="0"/>
              <a:t>2</a:t>
            </a:r>
            <a:r>
              <a:rPr lang="en-US" sz="1200" dirty="0" smtClean="0"/>
              <a:t>-1</a:t>
            </a:r>
            <a:r>
              <a:rPr lang="ru-RU" sz="1200" dirty="0" smtClean="0"/>
              <a:t>5</a:t>
            </a:r>
            <a:r>
              <a:rPr lang="en-US" sz="1200" dirty="0" smtClean="0"/>
              <a:t> April, </a:t>
            </a:r>
            <a:r>
              <a:rPr lang="ru-RU" sz="1200" dirty="0" smtClean="0"/>
              <a:t>2022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1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2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46954" y="267424"/>
            <a:ext cx="5050904" cy="708421"/>
          </a:xfrm>
        </p:spPr>
        <p:txBody>
          <a:bodyPr/>
          <a:lstStyle/>
          <a:p>
            <a:r>
              <a:rPr lang="en-US" sz="3200" dirty="0" smtClean="0"/>
              <a:t>Thank you for attention!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57200" y="1110739"/>
            <a:ext cx="4114800" cy="4205168"/>
          </a:xfrm>
        </p:spPr>
        <p:txBody>
          <a:bodyPr/>
          <a:lstStyle/>
          <a:p>
            <a:pPr algn="ctr"/>
            <a:r>
              <a:rPr lang="en-US" sz="1600" b="1" dirty="0" err="1" smtClean="0"/>
              <a:t>Speacker’s</a:t>
            </a:r>
            <a:r>
              <a:rPr lang="en-US" sz="1600" b="1" dirty="0" smtClean="0"/>
              <a:t> contacts: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/>
              <a:t>Name Surname</a:t>
            </a:r>
          </a:p>
          <a:p>
            <a:r>
              <a:rPr lang="en-US" sz="1600" b="1" dirty="0" smtClean="0"/>
              <a:t>Affiliation</a:t>
            </a:r>
          </a:p>
          <a:p>
            <a:r>
              <a:rPr lang="en-US" sz="1600" b="1" dirty="0" smtClean="0"/>
              <a:t>e-mail</a:t>
            </a:r>
          </a:p>
          <a:p>
            <a:r>
              <a:rPr lang="en-US" sz="1600" b="1" dirty="0" smtClean="0"/>
              <a:t>web-site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2570" y="1472812"/>
            <a:ext cx="1620000" cy="216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7650198" y="5321289"/>
            <a:ext cx="1493802" cy="360000"/>
            <a:chOff x="5947090" y="4327695"/>
            <a:chExt cx="2838450" cy="68405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947090" y="4327695"/>
              <a:ext cx="2770660" cy="68405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Port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090" y="4407784"/>
              <a:ext cx="28384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https://site.ieee.org/sb-unifacs/files/2017/03/logo_ieeeW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" y="5351907"/>
            <a:ext cx="9873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NFOR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8" y="131929"/>
            <a:ext cx="938794" cy="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528624"/>
            <a:ext cx="1523478" cy="4431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200" dirty="0"/>
              <a:t>Moscow, </a:t>
            </a:r>
            <a:r>
              <a:rPr lang="en-US" sz="1200" dirty="0" smtClean="0"/>
              <a:t>Russia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dirty="0" smtClean="0"/>
              <a:t>1</a:t>
            </a:r>
            <a:r>
              <a:rPr lang="ru-RU" sz="1200" dirty="0" smtClean="0"/>
              <a:t>2</a:t>
            </a:r>
            <a:r>
              <a:rPr lang="en-US" sz="1200" dirty="0" smtClean="0"/>
              <a:t>-1</a:t>
            </a:r>
            <a:r>
              <a:rPr lang="ru-RU" sz="1200" dirty="0" smtClean="0"/>
              <a:t>5</a:t>
            </a:r>
            <a:r>
              <a:rPr lang="en-US" sz="1200" dirty="0" smtClean="0"/>
              <a:t> April, </a:t>
            </a:r>
            <a:r>
              <a:rPr lang="ru-RU" sz="1200" dirty="0" smtClean="0"/>
              <a:t>2022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905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64</Words>
  <Application>Microsoft Office PowerPoint</Application>
  <PresentationFormat>Экран (16:10)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Article’s Title</vt:lpstr>
      <vt:lpstr>Article’s Title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Бревнова Наталья Владимировна</dc:creator>
  <cp:lastModifiedBy>Прудникова Юлия Ивановна</cp:lastModifiedBy>
  <cp:revision>20</cp:revision>
  <dcterms:created xsi:type="dcterms:W3CDTF">2020-01-30T08:39:57Z</dcterms:created>
  <dcterms:modified xsi:type="dcterms:W3CDTF">2022-03-30T14:22:37Z</dcterms:modified>
</cp:coreProperties>
</file>