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7" r:id="rId3"/>
    <p:sldId id="268" r:id="rId4"/>
    <p:sldId id="265" r:id="rId5"/>
  </p:sldIdLst>
  <p:sldSz cx="9144000" cy="5143500" type="screen16x9"/>
  <p:notesSz cx="9866313" cy="67357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2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529" autoAdjust="0"/>
  </p:normalViewPr>
  <p:slideViewPr>
    <p:cSldViewPr>
      <p:cViewPr>
        <p:scale>
          <a:sx n="140" d="100"/>
          <a:sy n="140" d="100"/>
        </p:scale>
        <p:origin x="-768" y="-2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B5B7C-651E-4125-9298-606A90EF3AE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CFA67-F84E-4B65-8536-F749DCA03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565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884C8-967F-49C5-A222-71D5B467D6A9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06EDE-0055-43F3-BE8E-AAB1B8DBE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742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06EDE-0055-43F3-BE8E-AAB1B8DBE71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755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A17C0-6953-4C35-B0F7-BB807C97A039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731C-6121-4880-843B-D7F48B018E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279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DDDA7-6930-46DE-829F-393661E43E76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CC810-36F6-4C99-8CF0-5B7DF55A0E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3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FA03A-9251-4EC9-A1A3-ABDD78B5888F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52297-ED13-4C41-9398-4642A7E38A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351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373BB-82DC-411B-9CA8-153D113B481D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FCD7E-44CA-446E-B6C6-4D168515CA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148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78F9C-D118-42CB-A16C-5BFF86F51282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D9307-39B1-41B8-9344-0F44F81910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292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39C67-B79E-443E-A658-3E1B23C4C62F}" type="datetime1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AF9AD-B5A3-48EE-ACEC-BD8731E30B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6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7CFC-71EB-4389-93EB-2CAD8871E564}" type="datetime1">
              <a:rPr lang="ru-RU" smtClean="0"/>
              <a:t>05.12.2025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401CC-F969-4FDD-882B-FE324D2D95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347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BE123-CAC1-42BD-A4F6-D2161E088E46}" type="datetime1">
              <a:rPr lang="ru-RU" smtClean="0"/>
              <a:t>05.12.2025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41171-BF91-44F4-A8BB-F08DC0B7CD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705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D6A30-1801-485E-A729-246F44446252}" type="datetime1">
              <a:rPr lang="ru-RU" smtClean="0"/>
              <a:t>05.12.2025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CF0B3-F02E-440E-9BCA-DEA4EFF52F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525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23A9B-D1C6-4BBC-9C31-D57125C765CA}" type="datetime1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D5E68-E708-4833-915C-04A0712E3D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63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C705C-F892-40C6-BFF9-890965B2F5D8}" type="datetime1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75E73-769C-4594-8AB7-4E14C9FDBA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709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FD8539-5784-4E68-BCE0-F019535DFAD1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47D857-8AD9-467B-A85A-A3702685AF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3"/>
          <p:cNvSpPr txBox="1">
            <a:spLocks/>
          </p:cNvSpPr>
          <p:nvPr/>
        </p:nvSpPr>
        <p:spPr>
          <a:xfrm>
            <a:off x="25598" y="509568"/>
            <a:ext cx="1179564" cy="398462"/>
          </a:xfrm>
          <a:prstGeom prst="rect">
            <a:avLst/>
          </a:prstGeom>
        </p:spPr>
        <p:txBody>
          <a:bodyPr lIns="36000" rIns="3600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050" dirty="0" smtClean="0"/>
              <a:t>Москва</a:t>
            </a:r>
            <a:r>
              <a:rPr lang="en-US" sz="1050" dirty="0" smtClean="0"/>
              <a:t>, </a:t>
            </a:r>
            <a:r>
              <a:rPr lang="ru-RU" sz="1050" dirty="0" smtClean="0"/>
              <a:t>Россия</a:t>
            </a:r>
            <a:endParaRPr lang="en-US" sz="1050" dirty="0" smtClean="0"/>
          </a:p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050" spc="-40" dirty="0" smtClean="0"/>
              <a:t>14</a:t>
            </a:r>
            <a:r>
              <a:rPr lang="ru-RU" sz="1050" spc="-40" dirty="0" smtClean="0"/>
              <a:t> </a:t>
            </a:r>
            <a:r>
              <a:rPr lang="en-US" sz="1050" spc="-40" dirty="0" smtClean="0"/>
              <a:t>-</a:t>
            </a:r>
            <a:r>
              <a:rPr lang="ru-RU" sz="1050" spc="-40" dirty="0" smtClean="0"/>
              <a:t> </a:t>
            </a:r>
            <a:r>
              <a:rPr lang="en-US" sz="1050" spc="-40" dirty="0" smtClean="0"/>
              <a:t>17 </a:t>
            </a:r>
            <a:r>
              <a:rPr lang="ru-RU" sz="1050" spc="-40" dirty="0" smtClean="0"/>
              <a:t>апреля 202</a:t>
            </a:r>
            <a:r>
              <a:rPr lang="en-US" sz="1050" spc="-40" dirty="0" smtClean="0"/>
              <a:t>6</a:t>
            </a:r>
            <a:endParaRPr lang="ru-RU" sz="1050" spc="-40" dirty="0"/>
          </a:p>
        </p:txBody>
      </p:sp>
      <p:sp>
        <p:nvSpPr>
          <p:cNvPr id="12" name="Текст 4"/>
          <p:cNvSpPr txBox="1">
            <a:spLocks/>
          </p:cNvSpPr>
          <p:nvPr/>
        </p:nvSpPr>
        <p:spPr>
          <a:xfrm>
            <a:off x="863588" y="2942441"/>
            <a:ext cx="5184576" cy="124660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100" b="1" dirty="0" smtClean="0">
                <a:solidFill>
                  <a:srgbClr val="00629B"/>
                </a:solidFill>
              </a:rPr>
              <a:t>Авторы:</a:t>
            </a:r>
            <a:endParaRPr lang="en-US" sz="1100" b="1" dirty="0" smtClean="0">
              <a:solidFill>
                <a:srgbClr val="00629B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050" i="1" dirty="0" smtClean="0">
                <a:solidFill>
                  <a:srgbClr val="00629B"/>
                </a:solidFill>
              </a:rPr>
              <a:t>….    (И. О.</a:t>
            </a:r>
            <a:r>
              <a:rPr lang="en-US" sz="1050" i="1" dirty="0" smtClean="0">
                <a:solidFill>
                  <a:srgbClr val="00629B"/>
                </a:solidFill>
              </a:rPr>
              <a:t> </a:t>
            </a:r>
            <a:r>
              <a:rPr lang="ru-RU" sz="1050" i="1" dirty="0" smtClean="0">
                <a:solidFill>
                  <a:srgbClr val="00629B"/>
                </a:solidFill>
              </a:rPr>
              <a:t>Фамилия, </a:t>
            </a:r>
            <a:r>
              <a:rPr lang="ru-RU" sz="1050" i="1" dirty="0" err="1" smtClean="0">
                <a:solidFill>
                  <a:srgbClr val="00629B"/>
                </a:solidFill>
              </a:rPr>
              <a:t>Аффиляция</a:t>
            </a:r>
            <a:r>
              <a:rPr lang="ru-RU" sz="1050" i="1" dirty="0" smtClean="0">
                <a:solidFill>
                  <a:srgbClr val="00629B"/>
                </a:solidFill>
              </a:rPr>
              <a:t>)</a:t>
            </a:r>
            <a:endParaRPr lang="ru-RU" sz="1050" i="1" dirty="0" smtClean="0">
              <a:solidFill>
                <a:srgbClr val="00629B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050" i="1" dirty="0" smtClean="0">
                <a:solidFill>
                  <a:srgbClr val="00629B"/>
                </a:solidFill>
              </a:rPr>
              <a:t>……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050" i="1" dirty="0" smtClean="0">
                <a:solidFill>
                  <a:srgbClr val="00629B"/>
                </a:solidFill>
              </a:rPr>
              <a:t>……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Текст 4"/>
          <p:cNvSpPr txBox="1">
            <a:spLocks/>
          </p:cNvSpPr>
          <p:nvPr/>
        </p:nvSpPr>
        <p:spPr>
          <a:xfrm>
            <a:off x="2483322" y="3964375"/>
            <a:ext cx="3240360" cy="62359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179388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600" b="1" i="1" dirty="0" smtClean="0">
                <a:solidFill>
                  <a:srgbClr val="0070C0"/>
                </a:solidFill>
              </a:rPr>
              <a:t>Имя </a:t>
            </a:r>
            <a:r>
              <a:rPr lang="ru-RU" sz="1600" b="1" i="1" dirty="0" smtClean="0">
                <a:solidFill>
                  <a:srgbClr val="0070C0"/>
                </a:solidFill>
              </a:rPr>
              <a:t>(отчество), фамилия</a:t>
            </a:r>
            <a:endParaRPr lang="en-US" sz="1600" b="1" i="1" dirty="0" smtClean="0">
              <a:solidFill>
                <a:srgbClr val="0070C0"/>
              </a:solidFill>
            </a:endParaRPr>
          </a:p>
          <a:p>
            <a:pPr marL="360363" indent="-179388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600" b="1" i="1" dirty="0" smtClean="0">
                <a:solidFill>
                  <a:srgbClr val="0070C0"/>
                </a:solidFill>
              </a:rPr>
              <a:t>Организация </a:t>
            </a:r>
            <a:endParaRPr lang="ru-RU" sz="1600" b="1" i="1" dirty="0">
              <a:solidFill>
                <a:srgbClr val="0070C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55" y="51470"/>
            <a:ext cx="1070708" cy="53010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756" y="311631"/>
            <a:ext cx="928255" cy="38742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67494"/>
            <a:ext cx="1770892" cy="426721"/>
          </a:xfrm>
          <a:prstGeom prst="rect">
            <a:avLst/>
          </a:prstGeom>
        </p:spPr>
      </p:pic>
      <p:cxnSp>
        <p:nvCxnSpPr>
          <p:cNvPr id="24" name="Прямая соединительная линия 23"/>
          <p:cNvCxnSpPr/>
          <p:nvPr/>
        </p:nvCxnSpPr>
        <p:spPr>
          <a:xfrm>
            <a:off x="-21633" y="4761658"/>
            <a:ext cx="9177338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Группа 28"/>
          <p:cNvGrpSpPr/>
          <p:nvPr/>
        </p:nvGrpSpPr>
        <p:grpSpPr>
          <a:xfrm>
            <a:off x="0" y="770532"/>
            <a:ext cx="9147695" cy="217042"/>
            <a:chOff x="-35496" y="771549"/>
            <a:chExt cx="9147695" cy="217042"/>
          </a:xfrm>
          <a:solidFill>
            <a:srgbClr val="00629B"/>
          </a:solidFill>
        </p:grpSpPr>
        <p:sp>
          <p:nvSpPr>
            <p:cNvPr id="27" name="Равнобедренный треугольник 26"/>
            <p:cNvSpPr/>
            <p:nvPr/>
          </p:nvSpPr>
          <p:spPr>
            <a:xfrm rot="16200000">
              <a:off x="8908278" y="784670"/>
              <a:ext cx="217041" cy="190800"/>
            </a:xfrm>
            <a:prstGeom prst="triangle">
              <a:avLst>
                <a:gd name="adj" fmla="val 4025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-35496" y="887347"/>
              <a:ext cx="9144000" cy="1012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30" name="Рисунок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7795418" y="317848"/>
            <a:ext cx="1116686" cy="326012"/>
          </a:xfrm>
          <a:prstGeom prst="rect">
            <a:avLst/>
          </a:prstGeom>
        </p:spPr>
      </p:pic>
      <p:cxnSp>
        <p:nvCxnSpPr>
          <p:cNvPr id="35" name="Прямая соединительная линия 34"/>
          <p:cNvCxnSpPr/>
          <p:nvPr/>
        </p:nvCxnSpPr>
        <p:spPr>
          <a:xfrm>
            <a:off x="-21633" y="4810808"/>
            <a:ext cx="2697163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Заголовок 1"/>
          <p:cNvSpPr txBox="1">
            <a:spLocks/>
          </p:cNvSpPr>
          <p:nvPr/>
        </p:nvSpPr>
        <p:spPr>
          <a:xfrm>
            <a:off x="863588" y="1347614"/>
            <a:ext cx="7416823" cy="1584176"/>
          </a:xfrm>
          <a:prstGeom prst="rect">
            <a:avLst/>
          </a:prstGeom>
          <a:solidFill>
            <a:srgbClr val="00629B"/>
          </a:solidFill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bg1"/>
                </a:solidFill>
              </a:rPr>
              <a:t>НАЗВАНИЕ ДОКЛАДА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63588" y="3964375"/>
            <a:ext cx="14164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Докладчик</a:t>
            </a:r>
            <a:r>
              <a:rPr lang="ru-RU" b="1" dirty="0" smtClean="0"/>
              <a:t>: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>
            <a:off x="3175" y="698525"/>
            <a:ext cx="9177338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175" y="771550"/>
            <a:ext cx="269716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55" y="51470"/>
            <a:ext cx="765138" cy="337507"/>
          </a:xfrm>
          <a:prstGeom prst="rect">
            <a:avLst/>
          </a:prstGeom>
        </p:spPr>
      </p:pic>
      <p:sp>
        <p:nvSpPr>
          <p:cNvPr id="14" name="Текст 3"/>
          <p:cNvSpPr txBox="1">
            <a:spLocks/>
          </p:cNvSpPr>
          <p:nvPr/>
        </p:nvSpPr>
        <p:spPr>
          <a:xfrm>
            <a:off x="35496" y="388977"/>
            <a:ext cx="864097" cy="261898"/>
          </a:xfrm>
          <a:prstGeom prst="rect">
            <a:avLst/>
          </a:prstGeom>
        </p:spPr>
        <p:txBody>
          <a:bodyPr lIns="36000" rIns="3600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800" dirty="0" smtClean="0"/>
              <a:t>Москва</a:t>
            </a:r>
            <a:r>
              <a:rPr lang="en-US" sz="800" dirty="0" smtClean="0"/>
              <a:t>, </a:t>
            </a:r>
            <a:r>
              <a:rPr lang="ru-RU" sz="800" dirty="0" smtClean="0"/>
              <a:t>Россия</a:t>
            </a:r>
            <a:endParaRPr lang="en-US" sz="800" dirty="0" smtClean="0"/>
          </a:p>
          <a:p>
            <a:pPr marL="0" indent="0"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800" spc="-40" dirty="0" smtClean="0"/>
              <a:t>14</a:t>
            </a:r>
            <a:r>
              <a:rPr lang="ru-RU" sz="800" spc="-40" dirty="0" smtClean="0"/>
              <a:t> </a:t>
            </a:r>
            <a:r>
              <a:rPr lang="en-US" sz="800" spc="-40" dirty="0" smtClean="0"/>
              <a:t>-</a:t>
            </a:r>
            <a:r>
              <a:rPr lang="ru-RU" sz="800" spc="-40" dirty="0" smtClean="0"/>
              <a:t> </a:t>
            </a:r>
            <a:r>
              <a:rPr lang="en-US" sz="800" spc="-40" dirty="0" smtClean="0"/>
              <a:t>17 </a:t>
            </a:r>
            <a:r>
              <a:rPr lang="ru-RU" sz="800" spc="-40" dirty="0" smtClean="0"/>
              <a:t>апреля 202</a:t>
            </a:r>
            <a:r>
              <a:rPr lang="en-US" sz="800" spc="-40" dirty="0" smtClean="0"/>
              <a:t>6</a:t>
            </a:r>
            <a:endParaRPr lang="ru-RU" sz="800" spc="-40" dirty="0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195736" y="12700"/>
            <a:ext cx="6732364" cy="638175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</a:rPr>
              <a:t>Название доклада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75" y="253577"/>
            <a:ext cx="648819" cy="270799"/>
          </a:xfrm>
          <a:prstGeom prst="rect">
            <a:avLst/>
          </a:prstGeom>
        </p:spPr>
      </p:pic>
      <p:pic>
        <p:nvPicPr>
          <p:cNvPr id="27" name="Picture 4" descr="https://site.ieee.org/sb-unifacs/files/2017/03/logo_ieeeWH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751" y="4885801"/>
            <a:ext cx="687238" cy="189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372" y="4849411"/>
            <a:ext cx="1089012" cy="262412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8815" y="4853877"/>
            <a:ext cx="2133600" cy="274637"/>
          </a:xfrm>
        </p:spPr>
        <p:txBody>
          <a:bodyPr vert="horz" lIns="91440" tIns="45720" rIns="91440" bIns="45720" rtlCol="0" anchor="ctr"/>
          <a:lstStyle/>
          <a:p>
            <a:pPr algn="l"/>
            <a:fld id="{4CC5731C-6121-4880-843B-D7F48B018E3B}" type="slidenum">
              <a:rPr lang="ru-RU">
                <a:latin typeface="Arial Black" panose="020B0A04020102020204" pitchFamily="34" charset="0"/>
              </a:rPr>
              <a:pPr algn="l"/>
              <a:t>2</a:t>
            </a:fld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3270" y="1199369"/>
            <a:ext cx="7920880" cy="31947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lnSpc>
                <a:spcPct val="80000"/>
              </a:lnSpc>
            </a:pPr>
            <a:r>
              <a:rPr lang="ru-RU" sz="2800" b="1" spc="150" dirty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Количество слайдов </a:t>
            </a:r>
          </a:p>
          <a:p>
            <a:pPr algn="ctr">
              <a:lnSpc>
                <a:spcPct val="80000"/>
              </a:lnSpc>
            </a:pPr>
            <a:r>
              <a:rPr lang="ru-RU" sz="2800" b="1" spc="150" dirty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о</a:t>
            </a:r>
            <a:r>
              <a:rPr lang="ru-RU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пределяется автором  </a:t>
            </a:r>
            <a:endParaRPr lang="ru-RU" sz="2800" b="1" spc="150" dirty="0" smtClean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</a:pPr>
            <a:r>
              <a:rPr lang="ru-RU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из </a:t>
            </a:r>
            <a:r>
              <a:rPr lang="ru-RU" sz="2800" b="1" spc="150" dirty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продолжительности </a:t>
            </a:r>
          </a:p>
          <a:p>
            <a:pPr algn="ctr">
              <a:lnSpc>
                <a:spcPct val="80000"/>
              </a:lnSpc>
            </a:pPr>
            <a:r>
              <a:rPr lang="ru-RU" sz="2800" b="1" spc="150" dirty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устного выступления </a:t>
            </a:r>
            <a:endParaRPr lang="ru-RU" sz="2800" b="1" spc="150" dirty="0" smtClean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</a:pPr>
            <a:r>
              <a:rPr lang="ru-RU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(не более 12 </a:t>
            </a:r>
            <a:r>
              <a:rPr lang="ru-RU" sz="2800" b="1" spc="150" dirty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минут</a:t>
            </a:r>
            <a:r>
              <a:rPr lang="ru-RU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</a:t>
            </a:r>
          </a:p>
          <a:p>
            <a:pPr algn="ctr">
              <a:lnSpc>
                <a:spcPct val="80000"/>
              </a:lnSpc>
            </a:pPr>
            <a:endParaRPr lang="ru-RU" sz="2800" b="1" cap="none" spc="150" dirty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</a:pPr>
            <a:r>
              <a:rPr lang="ru-RU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Продублируйте пустой слайд </a:t>
            </a:r>
          </a:p>
          <a:p>
            <a:pPr algn="ctr">
              <a:lnSpc>
                <a:spcPct val="80000"/>
              </a:lnSpc>
            </a:pPr>
            <a:r>
              <a:rPr lang="ru-RU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для создания</a:t>
            </a:r>
          </a:p>
          <a:p>
            <a:pPr algn="ctr">
              <a:lnSpc>
                <a:spcPct val="80000"/>
              </a:lnSpc>
            </a:pPr>
            <a:r>
              <a:rPr lang="ru-RU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нового слайда  </a:t>
            </a:r>
            <a:endParaRPr lang="ru-RU" sz="2800" b="1" cap="none" spc="150" dirty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grpSp>
        <p:nvGrpSpPr>
          <p:cNvPr id="30" name="Группа 29"/>
          <p:cNvGrpSpPr>
            <a:grpSpLocks noChangeAspect="1"/>
          </p:cNvGrpSpPr>
          <p:nvPr/>
        </p:nvGrpSpPr>
        <p:grpSpPr>
          <a:xfrm flipV="1">
            <a:off x="-21633" y="4745827"/>
            <a:ext cx="9165633" cy="143999"/>
            <a:chOff x="-2514116" y="781845"/>
            <a:chExt cx="13814771" cy="217040"/>
          </a:xfrm>
          <a:solidFill>
            <a:srgbClr val="00629B"/>
          </a:solidFill>
        </p:grpSpPr>
        <p:sp>
          <p:nvSpPr>
            <p:cNvPr id="31" name="Равнобедренный треугольник 30"/>
            <p:cNvSpPr/>
            <p:nvPr/>
          </p:nvSpPr>
          <p:spPr>
            <a:xfrm rot="16200000">
              <a:off x="11096735" y="794965"/>
              <a:ext cx="217040" cy="190799"/>
            </a:xfrm>
            <a:prstGeom prst="triangle">
              <a:avLst>
                <a:gd name="adj" fmla="val 4025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-2514116" y="890366"/>
              <a:ext cx="13814771" cy="982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36964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>
            <a:off x="3175" y="698525"/>
            <a:ext cx="9177338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175" y="771550"/>
            <a:ext cx="269716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55" y="51470"/>
            <a:ext cx="765138" cy="337507"/>
          </a:xfrm>
          <a:prstGeom prst="rect">
            <a:avLst/>
          </a:prstGeom>
        </p:spPr>
      </p:pic>
      <p:sp>
        <p:nvSpPr>
          <p:cNvPr id="14" name="Текст 3"/>
          <p:cNvSpPr txBox="1">
            <a:spLocks/>
          </p:cNvSpPr>
          <p:nvPr/>
        </p:nvSpPr>
        <p:spPr>
          <a:xfrm>
            <a:off x="35496" y="388977"/>
            <a:ext cx="864097" cy="261898"/>
          </a:xfrm>
          <a:prstGeom prst="rect">
            <a:avLst/>
          </a:prstGeom>
        </p:spPr>
        <p:txBody>
          <a:bodyPr lIns="36000" rIns="3600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800" dirty="0" smtClean="0"/>
              <a:t>Москва</a:t>
            </a:r>
            <a:r>
              <a:rPr lang="en-US" sz="800" dirty="0" smtClean="0"/>
              <a:t>, </a:t>
            </a:r>
            <a:r>
              <a:rPr lang="ru-RU" sz="800" dirty="0" smtClean="0"/>
              <a:t>Россия</a:t>
            </a:r>
            <a:endParaRPr lang="en-US" sz="800" dirty="0" smtClean="0"/>
          </a:p>
          <a:p>
            <a:pPr marL="0" indent="0"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800" spc="-40" dirty="0" smtClean="0"/>
              <a:t>14</a:t>
            </a:r>
            <a:r>
              <a:rPr lang="ru-RU" sz="800" spc="-40" dirty="0" smtClean="0"/>
              <a:t> </a:t>
            </a:r>
            <a:r>
              <a:rPr lang="en-US" sz="800" spc="-40" dirty="0" smtClean="0"/>
              <a:t>-</a:t>
            </a:r>
            <a:r>
              <a:rPr lang="ru-RU" sz="800" spc="-40" dirty="0" smtClean="0"/>
              <a:t> </a:t>
            </a:r>
            <a:r>
              <a:rPr lang="en-US" sz="800" spc="-40" dirty="0" smtClean="0"/>
              <a:t>17 </a:t>
            </a:r>
            <a:r>
              <a:rPr lang="ru-RU" sz="800" spc="-40" dirty="0" smtClean="0"/>
              <a:t>апреля 202</a:t>
            </a:r>
            <a:r>
              <a:rPr lang="en-US" sz="800" spc="-40" dirty="0" smtClean="0"/>
              <a:t>6</a:t>
            </a:r>
            <a:endParaRPr lang="ru-RU" sz="800" spc="-40" dirty="0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195736" y="12700"/>
            <a:ext cx="6732364" cy="638175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</a:rPr>
              <a:t>Название доклада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75" y="253577"/>
            <a:ext cx="648819" cy="270799"/>
          </a:xfrm>
          <a:prstGeom prst="rect">
            <a:avLst/>
          </a:prstGeom>
        </p:spPr>
      </p:pic>
      <p:pic>
        <p:nvPicPr>
          <p:cNvPr id="27" name="Picture 4" descr="https://site.ieee.org/sb-unifacs/files/2017/03/logo_ieeeWH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751" y="4885801"/>
            <a:ext cx="687238" cy="189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372" y="4849411"/>
            <a:ext cx="1089012" cy="262412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8815" y="4853877"/>
            <a:ext cx="2133600" cy="274637"/>
          </a:xfrm>
        </p:spPr>
        <p:txBody>
          <a:bodyPr vert="horz" lIns="91440" tIns="45720" rIns="91440" bIns="45720" rtlCol="0" anchor="ctr"/>
          <a:lstStyle/>
          <a:p>
            <a:pPr algn="l"/>
            <a:fld id="{4CC5731C-6121-4880-843B-D7F48B018E3B}" type="slidenum">
              <a:rPr lang="ru-RU">
                <a:latin typeface="Arial Black" panose="020B0A04020102020204" pitchFamily="34" charset="0"/>
              </a:rPr>
              <a:pPr algn="l"/>
              <a:t>3</a:t>
            </a:fld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3270" y="1199369"/>
            <a:ext cx="7920880" cy="31947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lnSpc>
                <a:spcPct val="80000"/>
              </a:lnSpc>
            </a:pPr>
            <a:r>
              <a:rPr lang="ru-RU" sz="2800" b="1" spc="150" dirty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Количество слайдов </a:t>
            </a:r>
          </a:p>
          <a:p>
            <a:pPr algn="ctr">
              <a:lnSpc>
                <a:spcPct val="80000"/>
              </a:lnSpc>
            </a:pPr>
            <a:r>
              <a:rPr lang="ru-RU" sz="2800" b="1" spc="150" dirty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о</a:t>
            </a:r>
            <a:r>
              <a:rPr lang="ru-RU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пределяется автором  </a:t>
            </a:r>
            <a:endParaRPr lang="ru-RU" sz="2800" b="1" spc="150" dirty="0" smtClean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</a:pPr>
            <a:r>
              <a:rPr lang="ru-RU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из </a:t>
            </a:r>
            <a:r>
              <a:rPr lang="ru-RU" sz="2800" b="1" spc="150" dirty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продолжительности </a:t>
            </a:r>
          </a:p>
          <a:p>
            <a:pPr algn="ctr">
              <a:lnSpc>
                <a:spcPct val="80000"/>
              </a:lnSpc>
            </a:pPr>
            <a:r>
              <a:rPr lang="ru-RU" sz="2800" b="1" spc="150" dirty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устного выступления </a:t>
            </a:r>
            <a:endParaRPr lang="ru-RU" sz="2800" b="1" spc="150" dirty="0" smtClean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</a:pPr>
            <a:r>
              <a:rPr lang="ru-RU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(не более 12 </a:t>
            </a:r>
            <a:r>
              <a:rPr lang="ru-RU" sz="2800" b="1" spc="150" dirty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минут</a:t>
            </a:r>
            <a:r>
              <a:rPr lang="ru-RU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</a:t>
            </a:r>
          </a:p>
          <a:p>
            <a:pPr algn="ctr">
              <a:lnSpc>
                <a:spcPct val="80000"/>
              </a:lnSpc>
            </a:pPr>
            <a:endParaRPr lang="ru-RU" sz="2800" b="1" cap="none" spc="150" dirty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</a:pPr>
            <a:r>
              <a:rPr lang="ru-RU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Продублируйте пустой слайд </a:t>
            </a:r>
          </a:p>
          <a:p>
            <a:pPr algn="ctr">
              <a:lnSpc>
                <a:spcPct val="80000"/>
              </a:lnSpc>
            </a:pPr>
            <a:r>
              <a:rPr lang="ru-RU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для создания</a:t>
            </a:r>
          </a:p>
          <a:p>
            <a:pPr algn="ctr">
              <a:lnSpc>
                <a:spcPct val="80000"/>
              </a:lnSpc>
            </a:pPr>
            <a:r>
              <a:rPr lang="ru-RU" sz="2800" b="1" spc="150" dirty="0" smtClean="0">
                <a:ln w="1143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нового слайда  </a:t>
            </a:r>
            <a:endParaRPr lang="ru-RU" sz="2800" b="1" cap="none" spc="150" dirty="0">
              <a:ln w="11430"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grpSp>
        <p:nvGrpSpPr>
          <p:cNvPr id="30" name="Группа 29"/>
          <p:cNvGrpSpPr>
            <a:grpSpLocks noChangeAspect="1"/>
          </p:cNvGrpSpPr>
          <p:nvPr/>
        </p:nvGrpSpPr>
        <p:grpSpPr>
          <a:xfrm flipV="1">
            <a:off x="-21633" y="4745827"/>
            <a:ext cx="9165633" cy="143999"/>
            <a:chOff x="-2514116" y="781845"/>
            <a:chExt cx="13814771" cy="217040"/>
          </a:xfrm>
          <a:solidFill>
            <a:srgbClr val="00629B"/>
          </a:solidFill>
        </p:grpSpPr>
        <p:sp>
          <p:nvSpPr>
            <p:cNvPr id="31" name="Равнобедренный треугольник 30"/>
            <p:cNvSpPr/>
            <p:nvPr/>
          </p:nvSpPr>
          <p:spPr>
            <a:xfrm rot="16200000">
              <a:off x="11096735" y="794965"/>
              <a:ext cx="217040" cy="190799"/>
            </a:xfrm>
            <a:prstGeom prst="triangle">
              <a:avLst>
                <a:gd name="adj" fmla="val 4025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-2514116" y="890366"/>
              <a:ext cx="13814771" cy="982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331754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>
            <a:off x="3175" y="698525"/>
            <a:ext cx="9177338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175" y="771550"/>
            <a:ext cx="269716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55" y="51470"/>
            <a:ext cx="765138" cy="337507"/>
          </a:xfrm>
          <a:prstGeom prst="rect">
            <a:avLst/>
          </a:prstGeom>
        </p:spPr>
      </p:pic>
      <p:sp>
        <p:nvSpPr>
          <p:cNvPr id="14" name="Текст 3"/>
          <p:cNvSpPr txBox="1">
            <a:spLocks/>
          </p:cNvSpPr>
          <p:nvPr/>
        </p:nvSpPr>
        <p:spPr>
          <a:xfrm>
            <a:off x="35496" y="388977"/>
            <a:ext cx="864097" cy="261898"/>
          </a:xfrm>
          <a:prstGeom prst="rect">
            <a:avLst/>
          </a:prstGeom>
        </p:spPr>
        <p:txBody>
          <a:bodyPr lIns="36000" rIns="3600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800" dirty="0" smtClean="0"/>
              <a:t>Москва</a:t>
            </a:r>
            <a:r>
              <a:rPr lang="en-US" sz="800" dirty="0" smtClean="0"/>
              <a:t>, </a:t>
            </a:r>
            <a:r>
              <a:rPr lang="ru-RU" sz="800" dirty="0" smtClean="0"/>
              <a:t>Россия</a:t>
            </a:r>
            <a:endParaRPr lang="en-US" sz="800" dirty="0" smtClean="0"/>
          </a:p>
          <a:p>
            <a:pPr marL="0" indent="0"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800" spc="-40" dirty="0" smtClean="0"/>
              <a:t>14</a:t>
            </a:r>
            <a:r>
              <a:rPr lang="ru-RU" sz="800" spc="-40" dirty="0" smtClean="0"/>
              <a:t> </a:t>
            </a:r>
            <a:r>
              <a:rPr lang="en-US" sz="800" spc="-40" dirty="0" smtClean="0"/>
              <a:t>-</a:t>
            </a:r>
            <a:r>
              <a:rPr lang="ru-RU" sz="800" spc="-40" smtClean="0"/>
              <a:t> </a:t>
            </a:r>
            <a:r>
              <a:rPr lang="en-US" sz="800" spc="-40" smtClean="0"/>
              <a:t>17 </a:t>
            </a:r>
            <a:r>
              <a:rPr lang="ru-RU" sz="800" spc="-40" dirty="0" smtClean="0"/>
              <a:t>апреля 202</a:t>
            </a:r>
            <a:r>
              <a:rPr lang="en-US" sz="800" spc="-40" dirty="0" smtClean="0"/>
              <a:t>6</a:t>
            </a:r>
            <a:endParaRPr lang="ru-RU" sz="800" spc="-40" dirty="0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195736" y="12700"/>
            <a:ext cx="6732364" cy="638175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</a:rPr>
              <a:t>Название доклада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75" y="253577"/>
            <a:ext cx="648819" cy="270799"/>
          </a:xfrm>
          <a:prstGeom prst="rect">
            <a:avLst/>
          </a:prstGeom>
        </p:spPr>
      </p:pic>
      <p:pic>
        <p:nvPicPr>
          <p:cNvPr id="27" name="Picture 4" descr="https://site.ieee.org/sb-unifacs/files/2017/03/logo_ieeeWH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751" y="4885801"/>
            <a:ext cx="687238" cy="189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372" y="4849411"/>
            <a:ext cx="1089012" cy="262412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8815" y="4853877"/>
            <a:ext cx="2133600" cy="274637"/>
          </a:xfrm>
        </p:spPr>
        <p:txBody>
          <a:bodyPr vert="horz" lIns="91440" tIns="45720" rIns="91440" bIns="45720" rtlCol="0" anchor="ctr"/>
          <a:lstStyle/>
          <a:p>
            <a:pPr algn="l"/>
            <a:fld id="{4CC5731C-6121-4880-843B-D7F48B018E3B}" type="slidenum">
              <a:rPr lang="ru-RU">
                <a:latin typeface="Arial Black" panose="020B0A04020102020204" pitchFamily="34" charset="0"/>
              </a:rPr>
              <a:pPr algn="l"/>
              <a:t>4</a:t>
            </a:fld>
            <a:endParaRPr lang="ru-RU" dirty="0">
              <a:latin typeface="Arial Black" panose="020B0A04020102020204" pitchFamily="34" charset="0"/>
            </a:endParaRPr>
          </a:p>
        </p:txBody>
      </p:sp>
      <p:grpSp>
        <p:nvGrpSpPr>
          <p:cNvPr id="30" name="Группа 29"/>
          <p:cNvGrpSpPr>
            <a:grpSpLocks noChangeAspect="1"/>
          </p:cNvGrpSpPr>
          <p:nvPr/>
        </p:nvGrpSpPr>
        <p:grpSpPr>
          <a:xfrm flipV="1">
            <a:off x="-21633" y="4745827"/>
            <a:ext cx="9165633" cy="143999"/>
            <a:chOff x="-2514116" y="781845"/>
            <a:chExt cx="13814771" cy="217040"/>
          </a:xfrm>
          <a:solidFill>
            <a:srgbClr val="00629B"/>
          </a:solidFill>
        </p:grpSpPr>
        <p:sp>
          <p:nvSpPr>
            <p:cNvPr id="31" name="Равнобедренный треугольник 30"/>
            <p:cNvSpPr/>
            <p:nvPr/>
          </p:nvSpPr>
          <p:spPr>
            <a:xfrm rot="16200000">
              <a:off x="11096735" y="794965"/>
              <a:ext cx="217040" cy="190799"/>
            </a:xfrm>
            <a:prstGeom prst="triangle">
              <a:avLst>
                <a:gd name="adj" fmla="val 4025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-2514116" y="890366"/>
              <a:ext cx="13814771" cy="982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34" name="Прямая соединительная линия 33"/>
          <p:cNvCxnSpPr/>
          <p:nvPr/>
        </p:nvCxnSpPr>
        <p:spPr>
          <a:xfrm>
            <a:off x="3175" y="4845642"/>
            <a:ext cx="2697163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6"/>
          <p:cNvSpPr txBox="1">
            <a:spLocks/>
          </p:cNvSpPr>
          <p:nvPr/>
        </p:nvSpPr>
        <p:spPr bwMode="auto">
          <a:xfrm>
            <a:off x="1507829" y="1347614"/>
            <a:ext cx="6840760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ВНИМАНИЕ</a:t>
            </a:r>
            <a:endParaRPr lang="ru-RU" altLang="ru-RU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Объект 7"/>
          <p:cNvSpPr txBox="1">
            <a:spLocks/>
          </p:cNvSpPr>
          <p:nvPr/>
        </p:nvSpPr>
        <p:spPr>
          <a:xfrm>
            <a:off x="473075" y="2601913"/>
            <a:ext cx="4114800" cy="2097087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600" b="1" dirty="0" smtClean="0">
                <a:solidFill>
                  <a:srgbClr val="0070C0"/>
                </a:solidFill>
              </a:rPr>
              <a:t>Контакты докладчика</a:t>
            </a:r>
            <a:r>
              <a:rPr lang="en-US" sz="1600" b="1" dirty="0" smtClean="0">
                <a:solidFill>
                  <a:srgbClr val="0070C0"/>
                </a:solidFill>
              </a:rPr>
              <a:t>:</a:t>
            </a:r>
          </a:p>
          <a:p>
            <a:pPr marL="53816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400" dirty="0" smtClean="0">
                <a:solidFill>
                  <a:srgbClr val="0070C0"/>
                </a:solidFill>
              </a:rPr>
              <a:t>ФИО</a:t>
            </a:r>
            <a:endParaRPr lang="en-US" sz="1400" dirty="0" smtClean="0">
              <a:solidFill>
                <a:srgbClr val="0070C0"/>
              </a:solidFill>
            </a:endParaRPr>
          </a:p>
          <a:p>
            <a:pPr marL="53816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400" dirty="0" err="1" smtClean="0">
                <a:solidFill>
                  <a:srgbClr val="0070C0"/>
                </a:solidFill>
              </a:rPr>
              <a:t>Аффиляция</a:t>
            </a:r>
            <a:endParaRPr lang="en-US" sz="1400" dirty="0" smtClean="0">
              <a:solidFill>
                <a:srgbClr val="0070C0"/>
              </a:solidFill>
            </a:endParaRPr>
          </a:p>
          <a:p>
            <a:pPr marL="53816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400" dirty="0" smtClean="0">
                <a:solidFill>
                  <a:srgbClr val="0070C0"/>
                </a:solidFill>
              </a:rPr>
              <a:t>e-mail</a:t>
            </a:r>
          </a:p>
          <a:p>
            <a:pPr marL="53816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400" dirty="0" smtClean="0">
                <a:solidFill>
                  <a:srgbClr val="0070C0"/>
                </a:solidFill>
              </a:rPr>
              <a:t>web-site</a:t>
            </a:r>
            <a:endParaRPr lang="ru-RU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6772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122</Words>
  <Application>Microsoft Office PowerPoint</Application>
  <PresentationFormat>Экран (16:9)</PresentationFormat>
  <Paragraphs>49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Yulia Prudnikova</dc:creator>
  <cp:lastModifiedBy>Прудникова Юлия Ивановна</cp:lastModifiedBy>
  <cp:revision>26</cp:revision>
  <cp:lastPrinted>2025-12-05T13:25:05Z</cp:lastPrinted>
  <dcterms:created xsi:type="dcterms:W3CDTF">2024-03-24T09:57:43Z</dcterms:created>
  <dcterms:modified xsi:type="dcterms:W3CDTF">2025-12-05T13:33:33Z</dcterms:modified>
</cp:coreProperties>
</file>